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57" d="100"/>
          <a:sy n="57" d="100"/>
        </p:scale>
        <p:origin x="-1524" y="-18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á snímka">
    <p:bg>
      <p:bgRef idx="1002">
        <a:schemeClr val="bg2"/>
      </p:bgRef>
    </p:bg>
    <p:spTree>
      <p:nvGrpSpPr>
        <p:cNvPr id="1" name=""/>
        <p:cNvGrpSpPr/>
        <p:nvPr/>
      </p:nvGrpSpPr>
      <p:grpSpPr>
        <a:xfrm>
          <a:off x="0" y="0"/>
          <a:ext cx="0" cy="0"/>
          <a:chOff x="0" y="0"/>
          <a:chExt cx="0" cy="0"/>
        </a:xfrm>
      </p:grpSpPr>
      <p:sp>
        <p:nvSpPr>
          <p:cNvPr id="9" name="Obdĺžnik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Nadpis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sk-SK" smtClean="0"/>
              <a:t>Kliknite sem a upravte štýl predlohy nadpisov.</a:t>
            </a:r>
            <a:endParaRPr kumimoji="0" lang="en-US"/>
          </a:p>
        </p:txBody>
      </p:sp>
      <p:sp>
        <p:nvSpPr>
          <p:cNvPr id="3" name="Podnadpis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sk-SK" smtClean="0"/>
              <a:t>Kliknite sem a upravte štýl predlohy podnadpisov.</a:t>
            </a:r>
            <a:endParaRPr kumimoji="0" lang="en-US"/>
          </a:p>
        </p:txBody>
      </p:sp>
      <p:sp>
        <p:nvSpPr>
          <p:cNvPr id="4" name="Zástupný symbol dátumu 3"/>
          <p:cNvSpPr>
            <a:spLocks noGrp="1"/>
          </p:cNvSpPr>
          <p:nvPr>
            <p:ph type="dt" sz="half" idx="10"/>
          </p:nvPr>
        </p:nvSpPr>
        <p:spPr/>
        <p:txBody>
          <a:bodyPr/>
          <a:lstStyle/>
          <a:p>
            <a:fld id="{5EC02175-5B15-421F-9DF9-9AD5AEBF3B71}" type="datetimeFigureOut">
              <a:rPr lang="sk-SK" smtClean="0"/>
              <a:pPr/>
              <a:t>10. 12. 2013</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22F92931-CF69-45AA-A951-00AB748CA4E1}" type="slidenum">
              <a:rPr lang="sk-SK" smtClean="0"/>
              <a:pPr/>
              <a:t>‹#›</a:t>
            </a:fld>
            <a:endParaRPr lang="sk-SK"/>
          </a:p>
        </p:txBody>
      </p:sp>
      <p:sp>
        <p:nvSpPr>
          <p:cNvPr id="10" name="Obdĺžnik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extLst/>
          </a:lstStyle>
          <a:p>
            <a:r>
              <a:rPr kumimoji="0" lang="sk-SK" smtClean="0"/>
              <a:t>Kliknite sem a upravte štýl predlohy nadpisov.</a:t>
            </a:r>
            <a:endParaRPr kumimoji="0" lang="en-US"/>
          </a:p>
        </p:txBody>
      </p:sp>
      <p:sp>
        <p:nvSpPr>
          <p:cNvPr id="3" name="Zástupný symbol zvislého textu 2"/>
          <p:cNvSpPr>
            <a:spLocks noGrp="1"/>
          </p:cNvSpPr>
          <p:nvPr>
            <p:ph type="body" orient="vert" idx="1"/>
          </p:nvPr>
        </p:nvSpPr>
        <p:spPr/>
        <p:txBody>
          <a:bodyPr vert="eaVert"/>
          <a:lstStyle>
            <a:extLst/>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4" name="Zástupný symbol dátumu 3"/>
          <p:cNvSpPr>
            <a:spLocks noGrp="1"/>
          </p:cNvSpPr>
          <p:nvPr>
            <p:ph type="dt" sz="half" idx="10"/>
          </p:nvPr>
        </p:nvSpPr>
        <p:spPr/>
        <p:txBody>
          <a:bodyPr/>
          <a:lstStyle/>
          <a:p>
            <a:fld id="{5EC02175-5B15-421F-9DF9-9AD5AEBF3B71}" type="datetimeFigureOut">
              <a:rPr lang="sk-SK" smtClean="0"/>
              <a:pPr/>
              <a:t>10. 12. 2013</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22F92931-CF69-45AA-A951-00AB748CA4E1}" type="slidenum">
              <a:rPr lang="sk-SK" smtClean="0"/>
              <a:pPr/>
              <a:t>‹#›</a:t>
            </a:fld>
            <a:endParaRPr lang="sk-SK"/>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Zvislý nadpis a text">
    <p:spTree>
      <p:nvGrpSpPr>
        <p:cNvPr id="1" name=""/>
        <p:cNvGrpSpPr/>
        <p:nvPr/>
      </p:nvGrpSpPr>
      <p:grpSpPr>
        <a:xfrm>
          <a:off x="0" y="0"/>
          <a:ext cx="0" cy="0"/>
          <a:chOff x="0" y="0"/>
          <a:chExt cx="0" cy="0"/>
        </a:xfrm>
      </p:grpSpPr>
      <p:sp>
        <p:nvSpPr>
          <p:cNvPr id="9" name="Obdĺžnik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Obdĺžnik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Zvislý nadpis 1"/>
          <p:cNvSpPr>
            <a:spLocks noGrp="1"/>
          </p:cNvSpPr>
          <p:nvPr>
            <p:ph type="title" orient="vert"/>
          </p:nvPr>
        </p:nvSpPr>
        <p:spPr>
          <a:xfrm>
            <a:off x="6781800" y="274640"/>
            <a:ext cx="1905000" cy="5851525"/>
          </a:xfrm>
        </p:spPr>
        <p:txBody>
          <a:bodyPr vert="eaVert"/>
          <a:lstStyle>
            <a:extLst/>
          </a:lstStyle>
          <a:p>
            <a:r>
              <a:rPr kumimoji="0" lang="sk-SK" smtClean="0"/>
              <a:t>Kliknite sem a upravte štýl predlohy nadpisov.</a:t>
            </a:r>
            <a:endParaRPr kumimoji="0" lang="en-US"/>
          </a:p>
        </p:txBody>
      </p:sp>
      <p:sp>
        <p:nvSpPr>
          <p:cNvPr id="3" name="Zástupný symbol zvislého textu 2"/>
          <p:cNvSpPr>
            <a:spLocks noGrp="1"/>
          </p:cNvSpPr>
          <p:nvPr>
            <p:ph type="body" orient="vert" idx="1"/>
          </p:nvPr>
        </p:nvSpPr>
        <p:spPr>
          <a:xfrm>
            <a:off x="457200" y="304800"/>
            <a:ext cx="6019800" cy="5851525"/>
          </a:xfrm>
        </p:spPr>
        <p:txBody>
          <a:bodyPr vert="eaVert"/>
          <a:lstStyle>
            <a:extLst/>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4" name="Zástupný symbol dátumu 3"/>
          <p:cNvSpPr>
            <a:spLocks noGrp="1"/>
          </p:cNvSpPr>
          <p:nvPr>
            <p:ph type="dt" sz="half" idx="10"/>
          </p:nvPr>
        </p:nvSpPr>
        <p:spPr/>
        <p:txBody>
          <a:bodyPr/>
          <a:lstStyle/>
          <a:p>
            <a:fld id="{5EC02175-5B15-421F-9DF9-9AD5AEBF3B71}" type="datetimeFigureOut">
              <a:rPr lang="sk-SK" smtClean="0"/>
              <a:pPr/>
              <a:t>10. 12. 2013</a:t>
            </a:fld>
            <a:endParaRPr lang="sk-SK"/>
          </a:p>
        </p:txBody>
      </p:sp>
      <p:sp>
        <p:nvSpPr>
          <p:cNvPr id="5" name="Zástupný symbol päty 4"/>
          <p:cNvSpPr>
            <a:spLocks noGrp="1"/>
          </p:cNvSpPr>
          <p:nvPr>
            <p:ph type="ftr" sz="quarter" idx="11"/>
          </p:nvPr>
        </p:nvSpPr>
        <p:spPr>
          <a:xfrm>
            <a:off x="2640597" y="6377459"/>
            <a:ext cx="3836404" cy="365125"/>
          </a:xfrm>
        </p:spPr>
        <p:txBody>
          <a:bodyPr/>
          <a:lstStyle/>
          <a:p>
            <a:endParaRPr lang="sk-SK"/>
          </a:p>
        </p:txBody>
      </p:sp>
      <p:sp>
        <p:nvSpPr>
          <p:cNvPr id="6" name="Zástupný symbol čísla snímky 5"/>
          <p:cNvSpPr>
            <a:spLocks noGrp="1"/>
          </p:cNvSpPr>
          <p:nvPr>
            <p:ph type="sldNum" sz="quarter" idx="12"/>
          </p:nvPr>
        </p:nvSpPr>
        <p:spPr/>
        <p:txBody>
          <a:bodyPr/>
          <a:lstStyle/>
          <a:p>
            <a:fld id="{22F92931-CF69-45AA-A951-00AB748CA4E1}" type="slidenum">
              <a:rPr lang="sk-SK" smtClean="0"/>
              <a:pPr/>
              <a:t>‹#›</a:t>
            </a:fld>
            <a:endParaRPr lang="sk-SK"/>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457200" y="155448"/>
            <a:ext cx="8229600" cy="1252728"/>
          </a:xfrm>
        </p:spPr>
        <p:txBody>
          <a:bodyPr/>
          <a:lstStyle>
            <a:extLst/>
          </a:lstStyle>
          <a:p>
            <a:r>
              <a:rPr kumimoji="0" lang="sk-SK" smtClean="0"/>
              <a:t>Kliknite sem a upravte štýl predlohy nadpisov.</a:t>
            </a:r>
            <a:endParaRPr kumimoji="0" lang="en-US"/>
          </a:p>
        </p:txBody>
      </p:sp>
      <p:sp>
        <p:nvSpPr>
          <p:cNvPr id="3" name="Zástupný symbol obsahu 2"/>
          <p:cNvSpPr>
            <a:spLocks noGrp="1"/>
          </p:cNvSpPr>
          <p:nvPr>
            <p:ph idx="1"/>
          </p:nvPr>
        </p:nvSpPr>
        <p:spPr/>
        <p:txBody>
          <a:bodyPr/>
          <a:lstStyle>
            <a:extLst/>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4" name="Zástupný symbol dátumu 3"/>
          <p:cNvSpPr>
            <a:spLocks noGrp="1"/>
          </p:cNvSpPr>
          <p:nvPr>
            <p:ph type="dt" sz="half" idx="10"/>
          </p:nvPr>
        </p:nvSpPr>
        <p:spPr/>
        <p:txBody>
          <a:bodyPr/>
          <a:lstStyle/>
          <a:p>
            <a:fld id="{5EC02175-5B15-421F-9DF9-9AD5AEBF3B71}" type="datetimeFigureOut">
              <a:rPr lang="sk-SK" smtClean="0"/>
              <a:pPr/>
              <a:t>10. 12. 2013</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22F92931-CF69-45AA-A951-00AB748CA4E1}" type="slidenum">
              <a:rPr lang="sk-SK" smtClean="0"/>
              <a:pPr/>
              <a:t>‹#›</a:t>
            </a:fld>
            <a:endParaRPr lang="sk-SK"/>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Hlavička sekcie">
    <p:bg>
      <p:bgRef idx="1002">
        <a:schemeClr val="bg2"/>
      </p:bgRef>
    </p:bg>
    <p:spTree>
      <p:nvGrpSpPr>
        <p:cNvPr id="1" name=""/>
        <p:cNvGrpSpPr/>
        <p:nvPr/>
      </p:nvGrpSpPr>
      <p:grpSpPr>
        <a:xfrm>
          <a:off x="0" y="0"/>
          <a:ext cx="0" cy="0"/>
          <a:chOff x="0" y="0"/>
          <a:chExt cx="0" cy="0"/>
        </a:xfrm>
      </p:grpSpPr>
      <p:sp>
        <p:nvSpPr>
          <p:cNvPr id="9" name="Obdĺžnik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Obdĺžnik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Nadpis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sk-SK" smtClean="0"/>
              <a:t>Kliknite sem a upravte štýl predlohy nadpisov.</a:t>
            </a:r>
            <a:endParaRPr kumimoji="0" lang="en-US"/>
          </a:p>
        </p:txBody>
      </p:sp>
      <p:sp>
        <p:nvSpPr>
          <p:cNvPr id="3" name="Zástupný symbol textu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sk-SK" smtClean="0"/>
              <a:t>Kliknite sem a upravte štýly predlohy textu.</a:t>
            </a:r>
          </a:p>
        </p:txBody>
      </p:sp>
      <p:sp>
        <p:nvSpPr>
          <p:cNvPr id="4" name="Zástupný symbol dátumu 3"/>
          <p:cNvSpPr>
            <a:spLocks noGrp="1"/>
          </p:cNvSpPr>
          <p:nvPr>
            <p:ph type="dt" sz="half" idx="10"/>
          </p:nvPr>
        </p:nvSpPr>
        <p:spPr/>
        <p:txBody>
          <a:bodyPr/>
          <a:lstStyle/>
          <a:p>
            <a:fld id="{5EC02175-5B15-421F-9DF9-9AD5AEBF3B71}" type="datetimeFigureOut">
              <a:rPr lang="sk-SK" smtClean="0"/>
              <a:pPr/>
              <a:t>10. 12. 2013</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22F92931-CF69-45AA-A951-00AB748CA4E1}" type="slidenum">
              <a:rPr lang="sk-SK" smtClean="0"/>
              <a:pPr/>
              <a:t>‹#›</a:t>
            </a:fld>
            <a:endParaRPr lang="sk-SK"/>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extLst/>
          </a:lstStyle>
          <a:p>
            <a:r>
              <a:rPr kumimoji="0" lang="sk-SK" smtClean="0"/>
              <a:t>Kliknite sem a upravte štýl predlohy nadpisov.</a:t>
            </a:r>
            <a:endParaRPr kumimoji="0" lang="en-US"/>
          </a:p>
        </p:txBody>
      </p:sp>
      <p:sp>
        <p:nvSpPr>
          <p:cNvPr id="3" name="Zástupný symbol obsahu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4" name="Zástupný symbol obsahu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5" name="Zástupný symbol dátumu 4"/>
          <p:cNvSpPr>
            <a:spLocks noGrp="1"/>
          </p:cNvSpPr>
          <p:nvPr>
            <p:ph type="dt" sz="half" idx="10"/>
          </p:nvPr>
        </p:nvSpPr>
        <p:spPr/>
        <p:txBody>
          <a:bodyPr/>
          <a:lstStyle/>
          <a:p>
            <a:fld id="{5EC02175-5B15-421F-9DF9-9AD5AEBF3B71}" type="datetimeFigureOut">
              <a:rPr lang="sk-SK" smtClean="0"/>
              <a:pPr/>
              <a:t>10. 12. 2013</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22F92931-CF69-45AA-A951-00AB748CA4E1}" type="slidenum">
              <a:rPr lang="sk-SK" smtClean="0"/>
              <a:pPr/>
              <a:t>‹#›</a:t>
            </a:fld>
            <a:endParaRPr lang="sk-SK"/>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extLst/>
          </a:lstStyle>
          <a:p>
            <a:r>
              <a:rPr kumimoji="0" lang="sk-SK" smtClean="0"/>
              <a:t>Kliknite sem a upravte štýl predlohy nadpisov.</a:t>
            </a:r>
            <a:endParaRPr kumimoji="0" lang="en-US"/>
          </a:p>
        </p:txBody>
      </p:sp>
      <p:sp>
        <p:nvSpPr>
          <p:cNvPr id="3" name="Zástupný symbol textu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sk-SK" smtClean="0"/>
              <a:t>Kliknite sem a upravte štýly predlohy textu.</a:t>
            </a:r>
          </a:p>
        </p:txBody>
      </p:sp>
      <p:sp>
        <p:nvSpPr>
          <p:cNvPr id="4" name="Zástupný symbol obsahu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5" name="Zástupný symbol textu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sk-SK" smtClean="0"/>
              <a:t>Kliknite sem a upravte štýly predlohy textu.</a:t>
            </a:r>
          </a:p>
        </p:txBody>
      </p:sp>
      <p:sp>
        <p:nvSpPr>
          <p:cNvPr id="6" name="Zástupný symbol obsahu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7" name="Zástupný symbol dátumu 6"/>
          <p:cNvSpPr>
            <a:spLocks noGrp="1"/>
          </p:cNvSpPr>
          <p:nvPr>
            <p:ph type="dt" sz="half" idx="10"/>
          </p:nvPr>
        </p:nvSpPr>
        <p:spPr/>
        <p:txBody>
          <a:bodyPr/>
          <a:lstStyle/>
          <a:p>
            <a:fld id="{5EC02175-5B15-421F-9DF9-9AD5AEBF3B71}" type="datetimeFigureOut">
              <a:rPr lang="sk-SK" smtClean="0"/>
              <a:pPr/>
              <a:t>10. 12. 2013</a:t>
            </a:fld>
            <a:endParaRPr lang="sk-SK"/>
          </a:p>
        </p:txBody>
      </p:sp>
      <p:sp>
        <p:nvSpPr>
          <p:cNvPr id="8" name="Zástupný symbol päty 7"/>
          <p:cNvSpPr>
            <a:spLocks noGrp="1"/>
          </p:cNvSpPr>
          <p:nvPr>
            <p:ph type="ftr" sz="quarter" idx="11"/>
          </p:nvPr>
        </p:nvSpPr>
        <p:spPr/>
        <p:txBody>
          <a:bodyPr/>
          <a:lstStyle/>
          <a:p>
            <a:endParaRPr lang="sk-SK"/>
          </a:p>
        </p:txBody>
      </p:sp>
      <p:sp>
        <p:nvSpPr>
          <p:cNvPr id="9" name="Zástupný symbol čísla snímky 8"/>
          <p:cNvSpPr>
            <a:spLocks noGrp="1"/>
          </p:cNvSpPr>
          <p:nvPr>
            <p:ph type="sldNum" sz="quarter" idx="12"/>
          </p:nvPr>
        </p:nvSpPr>
        <p:spPr/>
        <p:txBody>
          <a:bodyPr/>
          <a:lstStyle/>
          <a:p>
            <a:fld id="{22F92931-CF69-45AA-A951-00AB748CA4E1}" type="slidenum">
              <a:rPr lang="sk-SK" smtClean="0"/>
              <a:pPr/>
              <a:t>‹#›</a:t>
            </a:fld>
            <a:endParaRPr lang="sk-SK"/>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extLst/>
          </a:lstStyle>
          <a:p>
            <a:r>
              <a:rPr kumimoji="0" lang="sk-SK" smtClean="0"/>
              <a:t>Kliknite sem a upravte štýl predlohy nadpisov.</a:t>
            </a:r>
            <a:endParaRPr kumimoji="0" lang="en-US"/>
          </a:p>
        </p:txBody>
      </p:sp>
      <p:sp>
        <p:nvSpPr>
          <p:cNvPr id="3" name="Zástupný symbol dátumu 2"/>
          <p:cNvSpPr>
            <a:spLocks noGrp="1"/>
          </p:cNvSpPr>
          <p:nvPr>
            <p:ph type="dt" sz="half" idx="10"/>
          </p:nvPr>
        </p:nvSpPr>
        <p:spPr/>
        <p:txBody>
          <a:bodyPr/>
          <a:lstStyle/>
          <a:p>
            <a:fld id="{5EC02175-5B15-421F-9DF9-9AD5AEBF3B71}" type="datetimeFigureOut">
              <a:rPr lang="sk-SK" smtClean="0"/>
              <a:pPr/>
              <a:t>10. 12. 2013</a:t>
            </a:fld>
            <a:endParaRPr lang="sk-SK"/>
          </a:p>
        </p:txBody>
      </p:sp>
      <p:sp>
        <p:nvSpPr>
          <p:cNvPr id="4" name="Zástupný symbol päty 3"/>
          <p:cNvSpPr>
            <a:spLocks noGrp="1"/>
          </p:cNvSpPr>
          <p:nvPr>
            <p:ph type="ftr" sz="quarter" idx="11"/>
          </p:nvPr>
        </p:nvSpPr>
        <p:spPr/>
        <p:txBody>
          <a:bodyPr/>
          <a:lstStyle/>
          <a:p>
            <a:endParaRPr lang="sk-SK"/>
          </a:p>
        </p:txBody>
      </p:sp>
      <p:sp>
        <p:nvSpPr>
          <p:cNvPr id="5" name="Zástupný symbol čísla snímky 4"/>
          <p:cNvSpPr>
            <a:spLocks noGrp="1"/>
          </p:cNvSpPr>
          <p:nvPr>
            <p:ph type="sldNum" sz="quarter" idx="12"/>
          </p:nvPr>
        </p:nvSpPr>
        <p:spPr/>
        <p:txBody>
          <a:bodyPr/>
          <a:lstStyle/>
          <a:p>
            <a:fld id="{22F92931-CF69-45AA-A951-00AB748CA4E1}" type="slidenum">
              <a:rPr lang="sk-SK" smtClean="0"/>
              <a:pPr/>
              <a:t>‹#›</a:t>
            </a:fld>
            <a:endParaRPr lang="sk-SK"/>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ázdna">
    <p:spTree>
      <p:nvGrpSpPr>
        <p:cNvPr id="1" name=""/>
        <p:cNvGrpSpPr/>
        <p:nvPr/>
      </p:nvGrpSpPr>
      <p:grpSpPr>
        <a:xfrm>
          <a:off x="0" y="0"/>
          <a:ext cx="0" cy="0"/>
          <a:chOff x="0" y="0"/>
          <a:chExt cx="0" cy="0"/>
        </a:xfrm>
      </p:grpSpPr>
      <p:sp>
        <p:nvSpPr>
          <p:cNvPr id="2" name="Zástupný symbol dátumu 1"/>
          <p:cNvSpPr>
            <a:spLocks noGrp="1"/>
          </p:cNvSpPr>
          <p:nvPr>
            <p:ph type="dt" sz="half" idx="10"/>
          </p:nvPr>
        </p:nvSpPr>
        <p:spPr/>
        <p:txBody>
          <a:bodyPr/>
          <a:lstStyle/>
          <a:p>
            <a:fld id="{5EC02175-5B15-421F-9DF9-9AD5AEBF3B71}" type="datetimeFigureOut">
              <a:rPr lang="sk-SK" smtClean="0"/>
              <a:pPr/>
              <a:t>10. 12. 2013</a:t>
            </a:fld>
            <a:endParaRPr lang="sk-SK"/>
          </a:p>
        </p:txBody>
      </p:sp>
      <p:sp>
        <p:nvSpPr>
          <p:cNvPr id="3" name="Zástupný symbol päty 2"/>
          <p:cNvSpPr>
            <a:spLocks noGrp="1"/>
          </p:cNvSpPr>
          <p:nvPr>
            <p:ph type="ftr" sz="quarter" idx="11"/>
          </p:nvPr>
        </p:nvSpPr>
        <p:spPr/>
        <p:txBody>
          <a:bodyPr/>
          <a:lstStyle/>
          <a:p>
            <a:endParaRPr lang="sk-SK"/>
          </a:p>
        </p:txBody>
      </p:sp>
      <p:sp>
        <p:nvSpPr>
          <p:cNvPr id="4" name="Zástupný symbol čísla snímky 3"/>
          <p:cNvSpPr>
            <a:spLocks noGrp="1"/>
          </p:cNvSpPr>
          <p:nvPr>
            <p:ph type="sldNum" sz="quarter" idx="12"/>
          </p:nvPr>
        </p:nvSpPr>
        <p:spPr/>
        <p:txBody>
          <a:bodyPr/>
          <a:lstStyle/>
          <a:p>
            <a:fld id="{22F92931-CF69-45AA-A951-00AB748CA4E1}" type="slidenum">
              <a:rPr lang="sk-SK" smtClean="0"/>
              <a:pPr/>
              <a:t>‹#›</a:t>
            </a:fld>
            <a:endParaRPr lang="sk-SK"/>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Nadpis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sk-SK" smtClean="0"/>
              <a:t>Kliknite sem a upravte štýl predlohy nadpisov.</a:t>
            </a:r>
            <a:endParaRPr kumimoji="0" lang="en-US"/>
          </a:p>
        </p:txBody>
      </p:sp>
      <p:sp>
        <p:nvSpPr>
          <p:cNvPr id="3" name="Zástupný symbol obsahu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4" name="Zástupný symbol textu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sk-SK" smtClean="0"/>
              <a:t>Kliknite sem a upravte štýly predlohy textu.</a:t>
            </a:r>
          </a:p>
        </p:txBody>
      </p:sp>
      <p:sp>
        <p:nvSpPr>
          <p:cNvPr id="5" name="Zástupný symbol dátumu 4"/>
          <p:cNvSpPr>
            <a:spLocks noGrp="1"/>
          </p:cNvSpPr>
          <p:nvPr>
            <p:ph type="dt" sz="half" idx="10"/>
          </p:nvPr>
        </p:nvSpPr>
        <p:spPr/>
        <p:txBody>
          <a:bodyPr/>
          <a:lstStyle/>
          <a:p>
            <a:fld id="{5EC02175-5B15-421F-9DF9-9AD5AEBF3B71}" type="datetimeFigureOut">
              <a:rPr lang="sk-SK" smtClean="0"/>
              <a:pPr/>
              <a:t>10. 12. 2013</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22F92931-CF69-45AA-A951-00AB748CA4E1}" type="slidenum">
              <a:rPr lang="sk-SK" smtClean="0"/>
              <a:pPr/>
              <a:t>‹#›</a:t>
            </a:fld>
            <a:endParaRPr lang="sk-SK"/>
          </a:p>
        </p:txBody>
      </p:sp>
      <p:sp>
        <p:nvSpPr>
          <p:cNvPr id="12" name="Obdĺžnik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Obdĺžnik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ok s popisom">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sk-SK" smtClean="0"/>
              <a:t>Kliknite sem a upravte štýl predlohy nadpisov.</a:t>
            </a:r>
            <a:endParaRPr kumimoji="0" lang="en-US"/>
          </a:p>
        </p:txBody>
      </p:sp>
      <p:sp>
        <p:nvSpPr>
          <p:cNvPr id="3" name="Zástupný symbol obrázka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sk-SK" smtClean="0"/>
              <a:t>Ak chcete pridať obrázok, kliknite na ikonu</a:t>
            </a:r>
            <a:endParaRPr kumimoji="0" lang="en-US" dirty="0"/>
          </a:p>
        </p:txBody>
      </p:sp>
      <p:sp>
        <p:nvSpPr>
          <p:cNvPr id="4" name="Zástupný symbol textu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sk-SK" smtClean="0"/>
              <a:t>Kliknite sem a upravte štýly predlohy textu.</a:t>
            </a:r>
          </a:p>
        </p:txBody>
      </p:sp>
      <p:sp>
        <p:nvSpPr>
          <p:cNvPr id="5" name="Zástupný symbol dátumu 4"/>
          <p:cNvSpPr>
            <a:spLocks noGrp="1"/>
          </p:cNvSpPr>
          <p:nvPr>
            <p:ph type="dt" sz="half" idx="10"/>
          </p:nvPr>
        </p:nvSpPr>
        <p:spPr>
          <a:xfrm>
            <a:off x="164592" y="1170432"/>
            <a:ext cx="2523744" cy="201168"/>
          </a:xfrm>
        </p:spPr>
        <p:txBody>
          <a:bodyPr/>
          <a:lstStyle/>
          <a:p>
            <a:fld id="{5EC02175-5B15-421F-9DF9-9AD5AEBF3B71}" type="datetimeFigureOut">
              <a:rPr lang="sk-SK" smtClean="0"/>
              <a:pPr/>
              <a:t>10. 12. 2013</a:t>
            </a:fld>
            <a:endParaRPr lang="sk-SK"/>
          </a:p>
        </p:txBody>
      </p:sp>
      <p:sp>
        <p:nvSpPr>
          <p:cNvPr id="11" name="Obdĺžnik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Obdĺžnik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Zástupný symbol päty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sk-SK"/>
          </a:p>
        </p:txBody>
      </p:sp>
      <p:sp>
        <p:nvSpPr>
          <p:cNvPr id="7" name="Zástupný symbol čísla snímky 6"/>
          <p:cNvSpPr>
            <a:spLocks noGrp="1"/>
          </p:cNvSpPr>
          <p:nvPr>
            <p:ph type="sldNum" sz="quarter" idx="12"/>
          </p:nvPr>
        </p:nvSpPr>
        <p:spPr>
          <a:xfrm>
            <a:off x="8339328" y="1170432"/>
            <a:ext cx="733864" cy="201168"/>
          </a:xfrm>
        </p:spPr>
        <p:txBody>
          <a:bodyPr/>
          <a:lstStyle/>
          <a:p>
            <a:fld id="{22F92931-CF69-45AA-A951-00AB748CA4E1}" type="slidenum">
              <a:rPr lang="sk-SK" smtClean="0"/>
              <a:pPr/>
              <a:t>‹#›</a:t>
            </a:fld>
            <a:endParaRPr lang="sk-SK"/>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Obdĺžnik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Obdĺžnik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Zástupný symbol nadpisu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sk-SK" smtClean="0"/>
              <a:t>Kliknite sem a upravte štýl predlohy nadpisov.</a:t>
            </a:r>
            <a:endParaRPr kumimoji="0" lang="en-US"/>
          </a:p>
        </p:txBody>
      </p:sp>
      <p:sp>
        <p:nvSpPr>
          <p:cNvPr id="3" name="Zástupný symbol textu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sk-SK" smtClean="0"/>
              <a:t>Kliknite sem a upravte štýly predlohy textu.</a:t>
            </a:r>
          </a:p>
          <a:p>
            <a:pPr lvl="1" eaLnBrk="1" latinLnBrk="0" hangingPunct="1"/>
            <a:r>
              <a:rPr kumimoji="0" lang="sk-SK" smtClean="0"/>
              <a:t>Druhá úroveň</a:t>
            </a:r>
          </a:p>
          <a:p>
            <a:pPr lvl="2" eaLnBrk="1" latinLnBrk="0" hangingPunct="1"/>
            <a:r>
              <a:rPr kumimoji="0" lang="sk-SK" smtClean="0"/>
              <a:t>Tretia úroveň</a:t>
            </a:r>
          </a:p>
          <a:p>
            <a:pPr lvl="3" eaLnBrk="1" latinLnBrk="0" hangingPunct="1"/>
            <a:r>
              <a:rPr kumimoji="0" lang="sk-SK" smtClean="0"/>
              <a:t>Štvrtá úroveň</a:t>
            </a:r>
          </a:p>
          <a:p>
            <a:pPr lvl="4" eaLnBrk="1" latinLnBrk="0" hangingPunct="1"/>
            <a:r>
              <a:rPr kumimoji="0" lang="sk-SK" smtClean="0"/>
              <a:t>Piata úroveň</a:t>
            </a:r>
            <a:endParaRPr kumimoji="0" lang="en-US"/>
          </a:p>
        </p:txBody>
      </p:sp>
      <p:sp>
        <p:nvSpPr>
          <p:cNvPr id="4" name="Zástupný symbol dátumu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5EC02175-5B15-421F-9DF9-9AD5AEBF3B71}" type="datetimeFigureOut">
              <a:rPr lang="sk-SK" smtClean="0"/>
              <a:pPr/>
              <a:t>10. 12. 2013</a:t>
            </a:fld>
            <a:endParaRPr lang="sk-SK"/>
          </a:p>
        </p:txBody>
      </p:sp>
      <p:sp>
        <p:nvSpPr>
          <p:cNvPr id="5" name="Zástupný symbol päty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sk-SK"/>
          </a:p>
        </p:txBody>
      </p:sp>
      <p:sp>
        <p:nvSpPr>
          <p:cNvPr id="6" name="Zástupný symbol čísla snímky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22F92931-CF69-45AA-A951-00AB748CA4E1}" type="slidenum">
              <a:rPr lang="sk-SK" smtClean="0"/>
              <a:pPr/>
              <a:t>‹#›</a:t>
            </a:fld>
            <a:endParaRPr lang="sk-SK"/>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ĺžnik 3"/>
          <p:cNvSpPr/>
          <p:nvPr/>
        </p:nvSpPr>
        <p:spPr>
          <a:xfrm>
            <a:off x="776416" y="2967335"/>
            <a:ext cx="7591181" cy="923330"/>
          </a:xfrm>
          <a:prstGeom prst="rect">
            <a:avLst/>
          </a:prstGeom>
          <a:noFill/>
        </p:spPr>
        <p:txBody>
          <a:bodyPr wrap="none" lIns="91440" tIns="45720" rIns="91440" bIns="45720">
            <a:spAutoFit/>
          </a:bodyPr>
          <a:lstStyle/>
          <a:p>
            <a:pPr algn="ctr"/>
            <a:r>
              <a:rPr lang="sk-SK"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História územia </a:t>
            </a:r>
            <a:r>
              <a:rPr lang="sk-SK" sz="5400" b="1" cap="none" spc="0" dirty="0" err="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slovenska</a:t>
            </a:r>
            <a:endParaRPr lang="sk-SK"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3" name="BlokTextu 2"/>
          <p:cNvSpPr txBox="1"/>
          <p:nvPr/>
        </p:nvSpPr>
        <p:spPr>
          <a:xfrm>
            <a:off x="539552" y="5589240"/>
            <a:ext cx="2016224" cy="646331"/>
          </a:xfrm>
          <a:prstGeom prst="rect">
            <a:avLst/>
          </a:prstGeom>
          <a:noFill/>
        </p:spPr>
        <p:txBody>
          <a:bodyPr wrap="square" rtlCol="0">
            <a:spAutoFit/>
          </a:bodyPr>
          <a:lstStyle/>
          <a:p>
            <a:r>
              <a:rPr lang="sk-SK" dirty="0" smtClean="0"/>
              <a:t>Miroslav </a:t>
            </a:r>
            <a:r>
              <a:rPr lang="sk-SK" dirty="0" err="1" smtClean="0"/>
              <a:t>Tomaštík</a:t>
            </a:r>
            <a:endParaRPr lang="sk-SK" dirty="0" smtClean="0"/>
          </a:p>
          <a:p>
            <a:r>
              <a:rPr lang="sk-SK" dirty="0" smtClean="0"/>
              <a:t>9.B</a:t>
            </a:r>
            <a:endParaRPr lang="sk-SK"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obsahu 3" descr="prevziať.jpg"/>
          <p:cNvPicPr>
            <a:picLocks noGrp="1" noChangeAspect="1"/>
          </p:cNvPicPr>
          <p:nvPr>
            <p:ph idx="1"/>
          </p:nvPr>
        </p:nvPicPr>
        <p:blipFill>
          <a:blip r:embed="rId2" cstate="print"/>
          <a:stretch>
            <a:fillRect/>
          </a:stretch>
        </p:blipFill>
        <p:spPr>
          <a:xfrm>
            <a:off x="456290" y="2060848"/>
            <a:ext cx="8687710" cy="4027938"/>
          </a:xfr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dirty="0" smtClean="0"/>
              <a:t>Vznik Československej socialistickej republiky</a:t>
            </a:r>
            <a:br>
              <a:rPr lang="sk-SK" dirty="0" smtClean="0"/>
            </a:br>
            <a:endParaRPr lang="sk-SK" dirty="0"/>
          </a:p>
        </p:txBody>
      </p:sp>
      <p:sp>
        <p:nvSpPr>
          <p:cNvPr id="3" name="Zástupný symbol obsahu 2"/>
          <p:cNvSpPr>
            <a:spLocks noGrp="1"/>
          </p:cNvSpPr>
          <p:nvPr>
            <p:ph idx="1"/>
          </p:nvPr>
        </p:nvSpPr>
        <p:spPr/>
        <p:txBody>
          <a:bodyPr/>
          <a:lstStyle/>
          <a:p>
            <a:r>
              <a:rPr lang="sk-SK" dirty="0" smtClean="0"/>
              <a:t>V roku 1960 bol ústavným zákonom uzákonený socializmus a štát dostal nové pomenovanie – </a:t>
            </a:r>
            <a:r>
              <a:rPr lang="sk-SK" b="1" dirty="0" smtClean="0"/>
              <a:t>Československá socialistická republika</a:t>
            </a:r>
            <a:r>
              <a:rPr lang="sk-SK" dirty="0" smtClean="0"/>
              <a:t>. Vo vládnucej komunistickej strane vzniklo reformné krídlo, na čelo ktorého sa dostal Alexander Dubček. Presadzoval myšlienku socializmu s ľudskou </a:t>
            </a:r>
            <a:r>
              <a:rPr lang="sk-SK" dirty="0" smtClean="0"/>
              <a:t>tvárou.</a:t>
            </a:r>
            <a:endParaRPr lang="sk-SK"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sk-SK" dirty="0"/>
          </a:p>
        </p:txBody>
      </p:sp>
      <p:pic>
        <p:nvPicPr>
          <p:cNvPr id="4" name="Zástupný symbol obsahu 3" descr="ČSSR-mapa.png"/>
          <p:cNvPicPr>
            <a:picLocks noGrp="1" noChangeAspect="1"/>
          </p:cNvPicPr>
          <p:nvPr>
            <p:ph idx="1"/>
          </p:nvPr>
        </p:nvPicPr>
        <p:blipFill>
          <a:blip r:embed="rId2" cstate="print"/>
          <a:stretch>
            <a:fillRect/>
          </a:stretch>
        </p:blipFill>
        <p:spPr>
          <a:xfrm>
            <a:off x="457200" y="1893713"/>
            <a:ext cx="8229600" cy="4388198"/>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dirty="0" smtClean="0"/>
              <a:t>Samostatná Slovenská republika /1993 – až dnes/</a:t>
            </a:r>
            <a:br>
              <a:rPr lang="sk-SK" dirty="0" smtClean="0"/>
            </a:br>
            <a:endParaRPr lang="sk-SK" dirty="0"/>
          </a:p>
        </p:txBody>
      </p:sp>
      <p:sp>
        <p:nvSpPr>
          <p:cNvPr id="3" name="Zástupný symbol obsahu 2"/>
          <p:cNvSpPr>
            <a:spLocks noGrp="1"/>
          </p:cNvSpPr>
          <p:nvPr>
            <p:ph idx="1"/>
          </p:nvPr>
        </p:nvSpPr>
        <p:spPr/>
        <p:txBody>
          <a:bodyPr/>
          <a:lstStyle/>
          <a:p>
            <a:r>
              <a:rPr lang="sk-SK" b="1" dirty="0" smtClean="0"/>
              <a:t>Prvým prezidentom</a:t>
            </a:r>
            <a:r>
              <a:rPr lang="sk-SK" dirty="0" smtClean="0"/>
              <a:t> samostatného štátu, ktorý vznikol 1. 1. 1993, bol </a:t>
            </a:r>
            <a:r>
              <a:rPr lang="sk-SK" b="1" dirty="0" smtClean="0"/>
              <a:t>Michal Kováč</a:t>
            </a:r>
            <a:r>
              <a:rPr lang="sk-SK" dirty="0" smtClean="0"/>
              <a:t>. 19.januára 1993 bolo Slovensko prijaté do Organizácie Spojených národov. 30.júna 1993 </a:t>
            </a:r>
            <a:r>
              <a:rPr lang="sk-SK" dirty="0" smtClean="0"/>
              <a:t>vstúpilo </a:t>
            </a:r>
            <a:r>
              <a:rPr lang="sk-SK" dirty="0" smtClean="0"/>
              <a:t>Slovensko do Rady </a:t>
            </a:r>
            <a:r>
              <a:rPr lang="sk-SK" dirty="0" smtClean="0"/>
              <a:t>Európy.</a:t>
            </a:r>
            <a:endParaRPr lang="sk-SK"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obsahu 3" descr="slovensko.jpg"/>
          <p:cNvPicPr>
            <a:picLocks noGrp="1" noChangeAspect="1"/>
          </p:cNvPicPr>
          <p:nvPr>
            <p:ph idx="1"/>
          </p:nvPr>
        </p:nvPicPr>
        <p:blipFill>
          <a:blip r:embed="rId2" cstate="print"/>
          <a:stretch>
            <a:fillRect/>
          </a:stretch>
        </p:blipFill>
        <p:spPr>
          <a:xfrm>
            <a:off x="539552" y="1772816"/>
            <a:ext cx="7941510" cy="4486256"/>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dirty="0" smtClean="0"/>
              <a:t>Príchod Slovanov 4. – 7. storočie</a:t>
            </a:r>
            <a:br>
              <a:rPr lang="sk-SK" dirty="0" smtClean="0"/>
            </a:br>
            <a:endParaRPr lang="sk-SK" dirty="0"/>
          </a:p>
        </p:txBody>
      </p:sp>
      <p:sp>
        <p:nvSpPr>
          <p:cNvPr id="3" name="Zástupný symbol obsahu 2"/>
          <p:cNvSpPr>
            <a:spLocks noGrp="1"/>
          </p:cNvSpPr>
          <p:nvPr>
            <p:ph idx="1"/>
          </p:nvPr>
        </p:nvSpPr>
        <p:spPr/>
        <p:txBody>
          <a:bodyPr/>
          <a:lstStyle/>
          <a:p>
            <a:r>
              <a:rPr lang="sk-SK" dirty="0" smtClean="0"/>
              <a:t>Od konca 4. storočia začali z dôvodu sťahovania národov prenikať do Karpatskej kotliny slovanské kmene. V 6. storočí ich ohrozovali Avari. Historicky prvý štátny útvar, ktorý sa rozprestieral na území dnešného Slovenska, bola Samova ríša. Samova ríša existovala v rokoch 623 až 658. Po Samovej smrti sa ríša rozpadla.</a:t>
            </a:r>
            <a:endParaRPr lang="sk-SK"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sk-SK"/>
          </a:p>
        </p:txBody>
      </p:sp>
      <p:pic>
        <p:nvPicPr>
          <p:cNvPr id="10" name="Zástupný symbol obsahu 9" descr="samova_rise.jpg"/>
          <p:cNvPicPr>
            <a:picLocks noGrp="1" noChangeAspect="1"/>
          </p:cNvPicPr>
          <p:nvPr>
            <p:ph idx="1"/>
          </p:nvPr>
        </p:nvPicPr>
        <p:blipFill>
          <a:blip r:embed="rId2" cstate="print"/>
          <a:stretch>
            <a:fillRect/>
          </a:stretch>
        </p:blipFill>
        <p:spPr>
          <a:xfrm>
            <a:off x="0" y="-33959"/>
            <a:ext cx="9144000" cy="7279383"/>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dirty="0" smtClean="0"/>
              <a:t>Veľkomoravská ríša 833 – 907</a:t>
            </a:r>
            <a:br>
              <a:rPr lang="sk-SK" dirty="0" smtClean="0"/>
            </a:br>
            <a:endParaRPr lang="sk-SK" dirty="0"/>
          </a:p>
        </p:txBody>
      </p:sp>
      <p:sp>
        <p:nvSpPr>
          <p:cNvPr id="3" name="Zástupný symbol obsahu 2"/>
          <p:cNvSpPr>
            <a:spLocks noGrp="1"/>
          </p:cNvSpPr>
          <p:nvPr>
            <p:ph idx="1"/>
          </p:nvPr>
        </p:nvSpPr>
        <p:spPr/>
        <p:txBody>
          <a:bodyPr/>
          <a:lstStyle/>
          <a:p>
            <a:r>
              <a:rPr lang="sk-SK" dirty="0" smtClean="0"/>
              <a:t>Veľkomoravská ríša, významná v dejinách Slovenska, vznikla v roku 833 spojením dvoch kniežatstiev – nitrianskeho a moravského. V roku  833 moravský vládca Mojmír vyhnal knieža Pribinu z Nitry a spojil obe kniežatstvá. Pribina sa neskôr usadil pri </a:t>
            </a:r>
            <a:r>
              <a:rPr lang="sk-SK" dirty="0" err="1" smtClean="0"/>
              <a:t>Blatenskom</a:t>
            </a:r>
            <a:r>
              <a:rPr lang="sk-SK" dirty="0" smtClean="0"/>
              <a:t> jazere aj so synom </a:t>
            </a:r>
            <a:r>
              <a:rPr lang="sk-SK" dirty="0" err="1" smtClean="0"/>
              <a:t>Koceľom</a:t>
            </a:r>
            <a:r>
              <a:rPr lang="sk-SK" dirty="0" smtClean="0"/>
              <a:t>. Spojením kniežatstiev Nitra a Morava vznikla Veľkomoravská ríša.  Posledný panovník bol Svätopluk II.</a:t>
            </a:r>
            <a:endParaRPr lang="sk-SK"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sk-SK"/>
          </a:p>
        </p:txBody>
      </p:sp>
      <p:pic>
        <p:nvPicPr>
          <p:cNvPr id="6" name="Zástupný symbol obsahu 5" descr="mapka01.jpg"/>
          <p:cNvPicPr>
            <a:picLocks noGrp="1" noChangeAspect="1"/>
          </p:cNvPicPr>
          <p:nvPr>
            <p:ph idx="1"/>
          </p:nvPr>
        </p:nvPicPr>
        <p:blipFill>
          <a:blip r:embed="rId2" cstate="print"/>
          <a:stretch>
            <a:fillRect/>
          </a:stretch>
        </p:blipFill>
        <p:spPr>
          <a:xfrm>
            <a:off x="0" y="-379669"/>
            <a:ext cx="9144000" cy="7533457"/>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0" y="155448"/>
            <a:ext cx="8686800" cy="1252728"/>
          </a:xfrm>
        </p:spPr>
        <p:txBody>
          <a:bodyPr>
            <a:normAutofit fontScale="90000"/>
          </a:bodyPr>
          <a:lstStyle/>
          <a:p>
            <a:r>
              <a:rPr lang="sk-SK" sz="4000" dirty="0" smtClean="0"/>
              <a:t>Slovensko súčasťou Uhorska 1000 – 1918</a:t>
            </a:r>
            <a:r>
              <a:rPr lang="sk-SK" dirty="0" smtClean="0"/>
              <a:t/>
            </a:r>
            <a:br>
              <a:rPr lang="sk-SK" dirty="0" smtClean="0"/>
            </a:br>
            <a:endParaRPr lang="sk-SK" dirty="0"/>
          </a:p>
        </p:txBody>
      </p:sp>
      <p:sp>
        <p:nvSpPr>
          <p:cNvPr id="3" name="Zástupný symbol obsahu 2"/>
          <p:cNvSpPr>
            <a:spLocks noGrp="1"/>
          </p:cNvSpPr>
          <p:nvPr>
            <p:ph idx="1"/>
          </p:nvPr>
        </p:nvSpPr>
        <p:spPr/>
        <p:txBody>
          <a:bodyPr/>
          <a:lstStyle/>
          <a:p>
            <a:r>
              <a:rPr lang="sk-SK" dirty="0" smtClean="0"/>
              <a:t>Územie Slovenska sa po páde Veľkej Moravy postupne stávalo súčasťou vznikajúceho uhorského štátu, ktorý založil v roku 1000 Sv. Štefan. Sv. Štefan bol od roku </a:t>
            </a:r>
            <a:r>
              <a:rPr lang="sk-SK" smtClean="0"/>
              <a:t>995 údolným </a:t>
            </a:r>
            <a:r>
              <a:rPr lang="sk-SK" dirty="0" smtClean="0"/>
              <a:t>kniežaťom.</a:t>
            </a:r>
            <a:endParaRPr lang="sk-SK"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Zástupný symbol obsahu 3" descr="mapauhorska1.jpg"/>
          <p:cNvPicPr>
            <a:picLocks noGrp="1" noChangeAspect="1"/>
          </p:cNvPicPr>
          <p:nvPr>
            <p:ph idx="1"/>
          </p:nvPr>
        </p:nvPicPr>
        <p:blipFill>
          <a:blip r:embed="rId2" cstate="print"/>
          <a:stretch>
            <a:fillRect/>
          </a:stretch>
        </p:blipFill>
        <p:spPr>
          <a:xfrm>
            <a:off x="102320" y="764704"/>
            <a:ext cx="8739530" cy="5780112"/>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dirty="0" smtClean="0"/>
              <a:t>Rozdelenie Habsburskej monarchie</a:t>
            </a:r>
            <a:br>
              <a:rPr lang="sk-SK" dirty="0" smtClean="0"/>
            </a:br>
            <a:endParaRPr lang="sk-SK" dirty="0"/>
          </a:p>
        </p:txBody>
      </p:sp>
      <p:sp>
        <p:nvSpPr>
          <p:cNvPr id="3" name="Zástupný symbol obsahu 2"/>
          <p:cNvSpPr>
            <a:spLocks noGrp="1"/>
          </p:cNvSpPr>
          <p:nvPr>
            <p:ph idx="1"/>
          </p:nvPr>
        </p:nvSpPr>
        <p:spPr/>
        <p:txBody>
          <a:bodyPr/>
          <a:lstStyle/>
          <a:p>
            <a:r>
              <a:rPr lang="sk-SK" dirty="0" smtClean="0"/>
              <a:t>V roku 1867 sa Habsburská monarchia rozdelila na dve časti, Rakúsko a Uhorsko, a vytvorila tak duálny štát. Oba štáty mali niekoľko spoločných charakteristík: panovníka, ministerstvo financií, zahraničia a </a:t>
            </a:r>
            <a:r>
              <a:rPr lang="sk-SK" dirty="0" smtClean="0"/>
              <a:t>vojny</a:t>
            </a:r>
            <a:r>
              <a:rPr lang="sk-SK" dirty="0" smtClean="0"/>
              <a:t>.</a:t>
            </a:r>
            <a:endParaRPr lang="sk-SK"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fontScale="90000"/>
          </a:bodyPr>
          <a:lstStyle/>
          <a:p>
            <a:r>
              <a:rPr lang="sk-SK" dirty="0" smtClean="0"/>
              <a:t>Slovensko v prvej Československej republike /1918 – 1938/</a:t>
            </a:r>
            <a:br>
              <a:rPr lang="sk-SK" dirty="0" smtClean="0"/>
            </a:br>
            <a:endParaRPr lang="sk-SK" dirty="0"/>
          </a:p>
        </p:txBody>
      </p:sp>
      <p:sp>
        <p:nvSpPr>
          <p:cNvPr id="3" name="Zástupný symbol obsahu 2"/>
          <p:cNvSpPr>
            <a:spLocks noGrp="1"/>
          </p:cNvSpPr>
          <p:nvPr>
            <p:ph idx="1"/>
          </p:nvPr>
        </p:nvSpPr>
        <p:spPr/>
        <p:txBody>
          <a:bodyPr>
            <a:normAutofit lnSpcReduction="10000"/>
          </a:bodyPr>
          <a:lstStyle/>
          <a:p>
            <a:r>
              <a:rPr lang="sk-SK" dirty="0" smtClean="0"/>
              <a:t>Československá republika vznikla  ako následnícky štát po rozpade Rakúsko – Uhorska </a:t>
            </a:r>
            <a:r>
              <a:rPr lang="sk-SK" dirty="0" smtClean="0"/>
              <a:t>28.10.1918</a:t>
            </a:r>
            <a:r>
              <a:rPr lang="sk-SK" dirty="0" smtClean="0"/>
              <a:t> v Prahe. Slováci sa k nej prihlásili Martinskou deklaráciou 30.10.1918 na zhromaždení Slovenskej národnej rady. Československá republika bola demokratickým parlamentným štátom. Prvým prezidentom Československej republiky bol T. G. Masaryk (do r. 1935), po ňom nastúpil E. </a:t>
            </a:r>
            <a:r>
              <a:rPr lang="sk-SK" dirty="0" smtClean="0"/>
              <a:t>Beneš.</a:t>
            </a:r>
            <a:endParaRPr lang="sk-SK"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
  <a:themeElements>
    <a:clrScheme name="Modul">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41</TotalTime>
  <Words>121</Words>
  <Application>Microsoft Office PowerPoint</Application>
  <PresentationFormat>Prezentácia na obrazovke (4:3)</PresentationFormat>
  <Paragraphs>17</Paragraphs>
  <Slides>14</Slides>
  <Notes>0</Notes>
  <HiddenSlides>0</HiddenSlides>
  <MMClips>0</MMClips>
  <ScaleCrop>false</ScaleCrop>
  <HeadingPairs>
    <vt:vector size="4" baseType="variant">
      <vt:variant>
        <vt:lpstr>Motív</vt:lpstr>
      </vt:variant>
      <vt:variant>
        <vt:i4>1</vt:i4>
      </vt:variant>
      <vt:variant>
        <vt:lpstr>Nadpisy snímok</vt:lpstr>
      </vt:variant>
      <vt:variant>
        <vt:i4>14</vt:i4>
      </vt:variant>
    </vt:vector>
  </HeadingPairs>
  <TitlesOfParts>
    <vt:vector size="15" baseType="lpstr">
      <vt:lpstr>Modul</vt:lpstr>
      <vt:lpstr>Snímka 1</vt:lpstr>
      <vt:lpstr>Príchod Slovanov 4. – 7. storočie </vt:lpstr>
      <vt:lpstr>Snímka 3</vt:lpstr>
      <vt:lpstr>Veľkomoravská ríša 833 – 907 </vt:lpstr>
      <vt:lpstr>Snímka 5</vt:lpstr>
      <vt:lpstr>Slovensko súčasťou Uhorska 1000 – 1918 </vt:lpstr>
      <vt:lpstr>Snímka 7</vt:lpstr>
      <vt:lpstr>Rozdelenie Habsburskej monarchie </vt:lpstr>
      <vt:lpstr>Slovensko v prvej Československej republike /1918 – 1938/ </vt:lpstr>
      <vt:lpstr>Snímka 10</vt:lpstr>
      <vt:lpstr>Vznik Československej socialistickej republiky </vt:lpstr>
      <vt:lpstr>Snímka 12</vt:lpstr>
      <vt:lpstr>Samostatná Slovenská republika /1993 – až dnes/ </vt:lpstr>
      <vt:lpstr>Snímka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Snímka 1</dc:title>
  <dc:creator>admin</dc:creator>
  <cp:lastModifiedBy>admin</cp:lastModifiedBy>
  <cp:revision>5</cp:revision>
  <dcterms:created xsi:type="dcterms:W3CDTF">2013-12-03T07:04:11Z</dcterms:created>
  <dcterms:modified xsi:type="dcterms:W3CDTF">2013-12-10T07:05:44Z</dcterms:modified>
</cp:coreProperties>
</file>